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5875D-7E89-40E1-93F3-86E910A28684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A907E-846E-45B3-92B2-A1DC2DAAFF0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5875D-7E89-40E1-93F3-86E910A28684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A907E-846E-45B3-92B2-A1DC2DAAFF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5875D-7E89-40E1-93F3-86E910A28684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A907E-846E-45B3-92B2-A1DC2DAAFF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5875D-7E89-40E1-93F3-86E910A28684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A907E-846E-45B3-92B2-A1DC2DAAFF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5875D-7E89-40E1-93F3-86E910A28684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A907E-846E-45B3-92B2-A1DC2DAAFF0A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5875D-7E89-40E1-93F3-86E910A28684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A907E-846E-45B3-92B2-A1DC2DAAFF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5875D-7E89-40E1-93F3-86E910A28684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A907E-846E-45B3-92B2-A1DC2DAAFF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5875D-7E89-40E1-93F3-86E910A28684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A907E-846E-45B3-92B2-A1DC2DAAFF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5875D-7E89-40E1-93F3-86E910A28684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A907E-846E-45B3-92B2-A1DC2DAAFF0A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5875D-7E89-40E1-93F3-86E910A28684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A907E-846E-45B3-92B2-A1DC2DAAFF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5875D-7E89-40E1-93F3-86E910A28684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A907E-846E-45B3-92B2-A1DC2DAAFF0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575875D-7E89-40E1-93F3-86E910A28684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75A907E-846E-45B3-92B2-A1DC2DAAFF0A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71600" y="1844824"/>
            <a:ext cx="7406640" cy="1472184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Abomasal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Bloat</a:t>
            </a:r>
            <a:endParaRPr lang="ar-IQ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43608" y="4221088"/>
            <a:ext cx="3528392" cy="132579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Hussein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AlNaji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624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764704"/>
            <a:ext cx="8568952" cy="2803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  <a:tabLst>
                <a:tab pos="1736090" algn="l"/>
              </a:tabLst>
            </a:pP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Abomasal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bloat is a syndrome in young calves characterized by anorexia, abdominal distention (either left sided or bilateral), and often death in 6 to 48 hours. This condition occurs most commonly in dairy calves and seems to have a sporadic occurrence with some farms having multiple outbreaks at times.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9993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3125" y="0"/>
            <a:ext cx="892899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  <a:tabLst>
                <a:tab pos="1736090" algn="l"/>
              </a:tabLs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Causes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173609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Dietary changes. </a:t>
            </a:r>
            <a:r>
              <a:rPr lang="en-US" sz="2400" dirty="0" smtClean="0">
                <a:ea typeface="Calibri"/>
                <a:cs typeface="Arial"/>
              </a:rPr>
              <a:t>                                      2-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Roughage feeds.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1736090" algn="l"/>
              </a:tabLst>
            </a:pP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Abomasal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bezoars.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173609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Copper deficiency.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173609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Various microorganisms such as 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C. </a:t>
            </a:r>
            <a:r>
              <a:rPr lang="en-US" sz="2400" i="1" dirty="0" err="1" smtClean="0">
                <a:effectLst/>
                <a:latin typeface="Times New Roman"/>
                <a:ea typeface="Calibri"/>
                <a:cs typeface="Arial"/>
              </a:rPr>
              <a:t>perfringens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type A and 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Campylobacter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  <a:tabLst>
                <a:tab pos="1736090" algn="l"/>
              </a:tabLs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Pathogenesis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  <a:tabLst>
                <a:tab pos="173609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large amounts of fermentable carbohydrate present in the abomasum (from milk, milk replacer, or high-energy oral electrolyte solutions) along with the presence of fermentative enzymes (produced by bacteria) would likely lead to gas production and bloat.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4114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7231" y="0"/>
            <a:ext cx="896448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  <a:tabLst>
                <a:tab pos="1736090" algn="l"/>
              </a:tabLs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Clinical signs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173609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Acute abdominal distention, colic, depression, and sudden death have been reported in neonatal calves with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abomasal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ulcers,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abomasitis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173609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Mild and may inconsistently include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diarrhea.mild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abdominal distention with fluid and gas, splashing on abdominal succession, and mild depression.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Hyperglycemiawith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an accompanying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glucosuria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consistently develop.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  <a:tabLst>
                <a:tab pos="1736090" algn="l"/>
              </a:tabLst>
            </a:pP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Sequelae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to </a:t>
            </a: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abomasal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dilation include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1736090" algn="l"/>
              </a:tabLst>
            </a:pP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Abomasal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torsion.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173609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Perforation.</a:t>
            </a:r>
            <a:endParaRPr lang="en-US" sz="2400" dirty="0">
              <a:ea typeface="Calibri"/>
              <a:cs typeface="Arial"/>
            </a:endParaRPr>
          </a:p>
          <a:p>
            <a:pPr algn="l" rtl="0"/>
            <a:r>
              <a:rPr lang="en-US" sz="2400" dirty="0" smtClean="0">
                <a:effectLst/>
                <a:latin typeface="Times New Roman"/>
                <a:ea typeface="Calibri"/>
              </a:rPr>
              <a:t> 3. Rupture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581297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774427"/>
            <a:ext cx="8568952" cy="5249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  <a:tabLst>
                <a:tab pos="1736090" algn="l"/>
              </a:tabLs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Treatment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173609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Generally involves placing the calf in dorsal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recumbency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and inserting a needle or catheter into the abomasum to relieve the gas.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173609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Intravenous fluids are administered to correct dehydration, electrolyte, and metabolic derangements.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1736090" algn="l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Antibiotic therapy may also be indicated in these calves (most likely parenteral procaine penicillin or oral </a:t>
            </a: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β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-lactam antibiotics to target 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Clostridium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bacteria).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113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262</Words>
  <Application>Microsoft Office PowerPoint</Application>
  <PresentationFormat>عرض على الشاشة (3:4)‏</PresentationFormat>
  <Paragraphs>22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انقلاب</vt:lpstr>
      <vt:lpstr>Abomasal Bloat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Abomasal Bloat</dc:title>
  <dc:creator>Maher</dc:creator>
  <cp:lastModifiedBy>Maher</cp:lastModifiedBy>
  <cp:revision>1</cp:revision>
  <dcterms:created xsi:type="dcterms:W3CDTF">2017-12-16T14:53:40Z</dcterms:created>
  <dcterms:modified xsi:type="dcterms:W3CDTF">2017-12-16T15:03:39Z</dcterms:modified>
</cp:coreProperties>
</file>